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77" r:id="rId2"/>
    <p:sldMasterId id="2147483703" r:id="rId3"/>
  </p:sldMasterIdLst>
  <p:notesMasterIdLst>
    <p:notesMasterId r:id="rId5"/>
  </p:notesMasterIdLst>
  <p:sldIdLst>
    <p:sldId id="281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6A8"/>
    <a:srgbClr val="E87722"/>
    <a:srgbClr val="DA291C"/>
    <a:srgbClr val="B7C9D3"/>
    <a:srgbClr val="7566A0"/>
    <a:srgbClr val="D0D3D4"/>
    <a:srgbClr val="DFD1A7"/>
    <a:srgbClr val="608E3A"/>
    <a:srgbClr val="48A9C5"/>
    <a:srgbClr val="BFC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46" autoAdjust="0"/>
    <p:restoredTop sz="94660"/>
  </p:normalViewPr>
  <p:slideViewPr>
    <p:cSldViewPr snapToGrid="0" snapToObjects="1">
      <p:cViewPr>
        <p:scale>
          <a:sx n="110" d="100"/>
          <a:sy n="110" d="100"/>
        </p:scale>
        <p:origin x="-73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3F29CC5-00F7-42D8-B124-DBB9CF6078E9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6E49B88-C793-41F8-9EA0-1766465DA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0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t>‹#›</a:t>
            </a:fld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" name="Picture 3" descr="abt_assoc_lockup.a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8500" y="627211"/>
            <a:ext cx="1460250" cy="147172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bt_logo.tag_rgb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723" y="4223680"/>
            <a:ext cx="3110527" cy="1421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International Support Services &amp; Functions</a:t>
            </a:r>
            <a:endParaRPr lang="en-US" sz="30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2654233"/>
              </p:ext>
            </p:extLst>
          </p:nvPr>
        </p:nvGraphicFramePr>
        <p:xfrm>
          <a:off x="713232" y="1613144"/>
          <a:ext cx="7721600" cy="395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800"/>
                <a:gridCol w="3860800"/>
              </a:tblGrid>
              <a:tr h="405962">
                <a:tc>
                  <a:txBody>
                    <a:bodyPr/>
                    <a:lstStyle/>
                    <a:p>
                      <a:r>
                        <a:rPr lang="en-US" dirty="0" smtClean="0"/>
                        <a:t>Service/Function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 Office(s)</a:t>
                      </a:r>
                      <a:endParaRPr lang="en-US" dirty="0"/>
                    </a:p>
                  </a:txBody>
                  <a:tcPr/>
                </a:tc>
              </a:tr>
              <a:tr h="405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International 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Human Resources</a:t>
                      </a:r>
                      <a:endParaRPr lang="en-US" dirty="0"/>
                    </a:p>
                  </a:txBody>
                  <a:tcPr/>
                </a:tc>
              </a:tr>
              <a:tr h="7104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ISMS/Process Central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PMST(governance)/Global Operations Control (maintenance)/CBO (budget)</a:t>
                      </a:r>
                      <a:endParaRPr lang="en-US" dirty="0"/>
                    </a:p>
                  </a:txBody>
                  <a:tcPr/>
                </a:tc>
              </a:tr>
              <a:tr h="405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2014 COP Conference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CBO/International Divisions</a:t>
                      </a:r>
                      <a:endParaRPr lang="en-US" dirty="0"/>
                    </a:p>
                  </a:txBody>
                  <a:tcPr/>
                </a:tc>
              </a:tr>
              <a:tr h="405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Recruitment/Hiring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Resources/Divisions</a:t>
                      </a:r>
                      <a:endParaRPr lang="en-US" dirty="0"/>
                    </a:p>
                  </a:txBody>
                  <a:tcPr/>
                </a:tc>
              </a:tr>
              <a:tr h="405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Project start up/closeout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Divisions/Departments</a:t>
                      </a:r>
                      <a:endParaRPr lang="en-US" dirty="0"/>
                    </a:p>
                  </a:txBody>
                  <a:tcPr/>
                </a:tc>
              </a:tr>
              <a:tr h="405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F&amp;A meeting/workshop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Global Operations Control</a:t>
                      </a:r>
                      <a:endParaRPr lang="en-US" dirty="0"/>
                    </a:p>
                  </a:txBody>
                  <a:tcPr/>
                </a:tc>
              </a:tr>
              <a:tr h="405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Field Management Support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Divisions/Departments</a:t>
                      </a:r>
                      <a:endParaRPr lang="en-US" dirty="0"/>
                    </a:p>
                  </a:txBody>
                  <a:tcPr/>
                </a:tc>
              </a:tr>
              <a:tr h="405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LCN Awards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CBO/CEO/Office of Rep.Capital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t PowerPoint Template Mixed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Abt PowerPoint Template Mixed</Template>
  <TotalTime>12</TotalTime>
  <Words>53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Abt PowerPoint Template Mixed</vt:lpstr>
      <vt:lpstr>3_Office Theme</vt:lpstr>
      <vt:lpstr>5_Office Theme</vt:lpstr>
      <vt:lpstr>International Support Services &amp; Functions</vt:lpstr>
    </vt:vector>
  </TitlesOfParts>
  <Company>Abt Associates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Support Services &amp; Functions</dc:title>
  <dc:creator>Nadia Raikin</dc:creator>
  <cp:lastModifiedBy>Nadia Raikin</cp:lastModifiedBy>
  <cp:revision>2</cp:revision>
  <cp:lastPrinted>2011-06-22T19:26:10Z</cp:lastPrinted>
  <dcterms:created xsi:type="dcterms:W3CDTF">2013-12-04T16:32:04Z</dcterms:created>
  <dcterms:modified xsi:type="dcterms:W3CDTF">2013-12-04T16:44:21Z</dcterms:modified>
</cp:coreProperties>
</file>